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2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3B1859-08F7-4524-B255-4CAAACE9D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A351548-845F-4724-8E9B-08C71F4D3C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B6B0FDA-A92A-45B0-BA1A-A11624618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B551AB8A-3F32-4C05-8A71-C7222C091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5EA76956-DD54-4B6D-B3AC-89E8FA5E0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488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B510DC-FA97-435A-AA8C-5CCBAA41E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CC549C5C-BDF5-4EA8-94A9-B795959515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F0E090AB-192D-46E0-9D3A-FFD279607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3374311-6021-44A7-BCEB-5F891A88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FDBB8DA0-B9BE-42B9-A5EE-338501C05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6877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5EC90E3-D75B-4730-AEF1-1CD684CAA2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Texto Vertical 2">
            <a:extLst>
              <a:ext uri="{FF2B5EF4-FFF2-40B4-BE49-F238E27FC236}">
                <a16:creationId xmlns:a16="http://schemas.microsoft.com/office/drawing/2014/main" id="{66CB8D3A-6219-4548-884D-08041D4EB2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D4AB970E-C78E-4934-A12B-0B64DEF6E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691E7D19-9CA8-4D9C-8DF1-5FF931D303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7A4B1FD3-8F28-4450-AE67-53FAD7F20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53700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D7BB6-EB8C-4565-9CA5-310B477E1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BD34375-4BCC-44F0-966F-DA48B6D46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C9146E3C-F073-44BF-8052-BC88A6D09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1FEED49C-3386-4B7B-B851-1E2EE9A9C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3A327CD7-6757-45EA-9720-5D7291391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571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772B27-548D-4A28-BED9-450DF2337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4DCBA1C5-613E-4CF3-A75D-68BB186831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34A25041-6E10-4AE6-A8C9-FF6E2DBDD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C02272C5-186D-4A48-90E2-9964C7E73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E01764B7-EC4F-4E70-8419-39784E3BB9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680565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91E5CD-09CF-4FB8-B42F-529D90F03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51BA3ACF-BAFB-4341-B736-CBE29E225B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6B7A793D-B4F8-4982-855E-B4162FFC76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4151F7B4-DA45-4813-83B3-DE1E407C1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71EF466B-0A62-412B-B92E-82E4F7264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B0FE2216-8132-4B36-87B1-8F5E0144A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41111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7E40D8-2BEF-44CA-9650-616D085AE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9D922ECD-09CB-41C0-BDB1-7D7ECEA9D8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Marcador de Posição de Conteúdo 3">
            <a:extLst>
              <a:ext uri="{FF2B5EF4-FFF2-40B4-BE49-F238E27FC236}">
                <a16:creationId xmlns:a16="http://schemas.microsoft.com/office/drawing/2014/main" id="{2248050D-E0E8-4C56-9FB8-B9D4AD66F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5" name="Marcador de Posição do Texto 4">
            <a:extLst>
              <a:ext uri="{FF2B5EF4-FFF2-40B4-BE49-F238E27FC236}">
                <a16:creationId xmlns:a16="http://schemas.microsoft.com/office/drawing/2014/main" id="{E100B4CD-5692-4022-9972-FE0BB1CED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Marcador de Posição de Conteúdo 5">
            <a:extLst>
              <a:ext uri="{FF2B5EF4-FFF2-40B4-BE49-F238E27FC236}">
                <a16:creationId xmlns:a16="http://schemas.microsoft.com/office/drawing/2014/main" id="{624347E7-DAEC-42AA-9CF6-F17FFB4D25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7" name="Marcador de Posição da Data 6">
            <a:extLst>
              <a:ext uri="{FF2B5EF4-FFF2-40B4-BE49-F238E27FC236}">
                <a16:creationId xmlns:a16="http://schemas.microsoft.com/office/drawing/2014/main" id="{C18D1EDE-963B-4ADB-809B-67C342D3A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8" name="Marcador de Posição do Rodapé 7">
            <a:extLst>
              <a:ext uri="{FF2B5EF4-FFF2-40B4-BE49-F238E27FC236}">
                <a16:creationId xmlns:a16="http://schemas.microsoft.com/office/drawing/2014/main" id="{44AEBF22-70B6-4487-959D-65AC3C266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>
            <a:extLst>
              <a:ext uri="{FF2B5EF4-FFF2-40B4-BE49-F238E27FC236}">
                <a16:creationId xmlns:a16="http://schemas.microsoft.com/office/drawing/2014/main" id="{45A6E51B-44C5-4FF5-8895-923CA0718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49817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1E7DFE-AFBC-4237-98E3-B0FC04CD4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Data 2">
            <a:extLst>
              <a:ext uri="{FF2B5EF4-FFF2-40B4-BE49-F238E27FC236}">
                <a16:creationId xmlns:a16="http://schemas.microsoft.com/office/drawing/2014/main" id="{51003910-BE98-4300-ACC0-B5EB5B211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4" name="Marcador de Posição do Rodapé 3">
            <a:extLst>
              <a:ext uri="{FF2B5EF4-FFF2-40B4-BE49-F238E27FC236}">
                <a16:creationId xmlns:a16="http://schemas.microsoft.com/office/drawing/2014/main" id="{940A2B96-73BB-4F37-BF13-277C0CC69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>
            <a:extLst>
              <a:ext uri="{FF2B5EF4-FFF2-40B4-BE49-F238E27FC236}">
                <a16:creationId xmlns:a16="http://schemas.microsoft.com/office/drawing/2014/main" id="{92461F06-FF0B-4CFC-957C-3F4510D7D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2699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>
            <a:extLst>
              <a:ext uri="{FF2B5EF4-FFF2-40B4-BE49-F238E27FC236}">
                <a16:creationId xmlns:a16="http://schemas.microsoft.com/office/drawing/2014/main" id="{CD58C477-EF34-4280-A9A1-BD5D23AAA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3" name="Marcador de Posição do Rodapé 2">
            <a:extLst>
              <a:ext uri="{FF2B5EF4-FFF2-40B4-BE49-F238E27FC236}">
                <a16:creationId xmlns:a16="http://schemas.microsoft.com/office/drawing/2014/main" id="{E04D83DA-F78B-4E4C-8C81-BEBA932BC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>
            <a:extLst>
              <a:ext uri="{FF2B5EF4-FFF2-40B4-BE49-F238E27FC236}">
                <a16:creationId xmlns:a16="http://schemas.microsoft.com/office/drawing/2014/main" id="{80EC4E16-21DF-4B89-BEAC-6445D7EDD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0703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C892EB-4FD2-42EA-BD14-1D1CAE445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e Conteúdo 2">
            <a:extLst>
              <a:ext uri="{FF2B5EF4-FFF2-40B4-BE49-F238E27FC236}">
                <a16:creationId xmlns:a16="http://schemas.microsoft.com/office/drawing/2014/main" id="{E5FEF3C1-16D7-454A-ADDC-DAA69476ED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41AFD3B8-73FB-4157-BEA2-621D504E16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01AE2527-386A-4378-AA2D-7EB1BE06A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5DC0E61C-CD58-42C0-97F4-4E2A54431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653ECB8C-B26C-4F1E-A5FC-8B86CEADF5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29100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4D8D0D-1EDC-4A6E-BDBD-44ABCE3B6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a Imagem 2">
            <a:extLst>
              <a:ext uri="{FF2B5EF4-FFF2-40B4-BE49-F238E27FC236}">
                <a16:creationId xmlns:a16="http://schemas.microsoft.com/office/drawing/2014/main" id="{E1A478F7-C6FF-4F2C-B33D-6335E05A23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>
            <a:extLst>
              <a:ext uri="{FF2B5EF4-FFF2-40B4-BE49-F238E27FC236}">
                <a16:creationId xmlns:a16="http://schemas.microsoft.com/office/drawing/2014/main" id="{F6306D9E-9F3A-4BAA-BF38-03FEB839AF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Marcador de Posição da Data 4">
            <a:extLst>
              <a:ext uri="{FF2B5EF4-FFF2-40B4-BE49-F238E27FC236}">
                <a16:creationId xmlns:a16="http://schemas.microsoft.com/office/drawing/2014/main" id="{F327FA89-DF13-478B-8F6D-E123A583A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6" name="Marcador de Posição do Rodapé 5">
            <a:extLst>
              <a:ext uri="{FF2B5EF4-FFF2-40B4-BE49-F238E27FC236}">
                <a16:creationId xmlns:a16="http://schemas.microsoft.com/office/drawing/2014/main" id="{6F07AB20-56B2-4410-B3E7-F0FE71ACE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>
            <a:extLst>
              <a:ext uri="{FF2B5EF4-FFF2-40B4-BE49-F238E27FC236}">
                <a16:creationId xmlns:a16="http://schemas.microsoft.com/office/drawing/2014/main" id="{07271521-4DC3-4CD8-B72C-B5917E382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8375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>
            <a:extLst>
              <a:ext uri="{FF2B5EF4-FFF2-40B4-BE49-F238E27FC236}">
                <a16:creationId xmlns:a16="http://schemas.microsoft.com/office/drawing/2014/main" id="{858CEA63-BB4C-404B-AE3E-58FB71382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</a:p>
        </p:txBody>
      </p:sp>
      <p:sp>
        <p:nvSpPr>
          <p:cNvPr id="3" name="Marcador de Posição do Texto 2">
            <a:extLst>
              <a:ext uri="{FF2B5EF4-FFF2-40B4-BE49-F238E27FC236}">
                <a16:creationId xmlns:a16="http://schemas.microsoft.com/office/drawing/2014/main" id="{E27AD3AC-0ABC-4510-9D67-C9147AAE08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4" name="Marcador de Posição da Data 3">
            <a:extLst>
              <a:ext uri="{FF2B5EF4-FFF2-40B4-BE49-F238E27FC236}">
                <a16:creationId xmlns:a16="http://schemas.microsoft.com/office/drawing/2014/main" id="{0DC02871-D7EF-4A8D-9F18-D5087B227E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AF654-1EFF-450C-8763-C52C152DA500}" type="datetimeFigureOut">
              <a:rPr lang="pt-PT" smtClean="0"/>
              <a:t>03/04/2020</a:t>
            </a:fld>
            <a:endParaRPr lang="pt-PT"/>
          </a:p>
        </p:txBody>
      </p:sp>
      <p:sp>
        <p:nvSpPr>
          <p:cNvPr id="5" name="Marcador de Posição do Rodapé 4">
            <a:extLst>
              <a:ext uri="{FF2B5EF4-FFF2-40B4-BE49-F238E27FC236}">
                <a16:creationId xmlns:a16="http://schemas.microsoft.com/office/drawing/2014/main" id="{815AA48E-9D7F-4CF2-8E15-063C1ECE33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>
            <a:extLst>
              <a:ext uri="{FF2B5EF4-FFF2-40B4-BE49-F238E27FC236}">
                <a16:creationId xmlns:a16="http://schemas.microsoft.com/office/drawing/2014/main" id="{CFACD4B0-61CF-431A-A5B5-CA4040716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928AD-38A8-4D46-A745-0FF59EFFE5C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7225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446278-8DF6-489A-8362-484DBE29D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"/>
            <a:ext cx="9144000" cy="6858000"/>
          </a:xfrm>
        </p:spPr>
        <p:txBody>
          <a:bodyPr>
            <a:normAutofit/>
          </a:bodyPr>
          <a:lstStyle/>
          <a:p>
            <a: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DEUS, MEU PAI… 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13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palavra que me corrige sai da boca de quem me ama; como das mãos do médico e das suas receitas, sai a vontade de curar…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Nada pode fazer, porém, se lhe escondo as minhas feridas e as minhas dores…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Não posso nem quero esconder-me de Ti, Deus meu Pai…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Deus, meu Pai, o que sabes de mim é verdade — pois me conheces profundamente.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Reconheço, diante de ti, as minhas faltas e sei que queres dar-me o Teu perdão.</a:t>
            </a:r>
            <a:br>
              <a:rPr lang="pt-PT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6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Aceito-o e agradeço.</a:t>
            </a:r>
            <a:endParaRPr lang="pt-PT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723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446278-8DF6-489A-8362-484DBE29D2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"/>
            <a:ext cx="9144000" cy="6012381"/>
          </a:xfrm>
        </p:spPr>
        <p:txBody>
          <a:bodyPr>
            <a:normAutofit/>
          </a:bodyPr>
          <a:lstStyle/>
          <a:p>
            <a:r>
              <a:rPr lang="pt-PT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sei que os teus olhos riem, como os do pai que viu regressar o filho que tinha saído de casa….</a:t>
            </a:r>
            <a:br>
              <a:rPr lang="pt-PT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que os Teus braços abraçam, com uma ternura que junta os nossos corações...</a:t>
            </a:r>
            <a:br>
              <a:rPr lang="pt-PT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que fazes festa, acreditando que Te quero dar com a verdade com que me amas!….</a:t>
            </a:r>
            <a:br>
              <a:rPr lang="pt-PT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E, por isso, me dás um futuro novo para eu viver.</a:t>
            </a:r>
            <a:br>
              <a:rPr lang="pt-PT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32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Deus, meu Pai, ensina-me a amar-Te!…</a:t>
            </a:r>
            <a:br>
              <a:rPr lang="pt-PT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pt-PT" sz="32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t-PT" sz="24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(Pe. </a:t>
            </a:r>
            <a:r>
              <a:rPr lang="pt-PT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João Aguiar)</a:t>
            </a:r>
            <a:br>
              <a:rPr lang="pt-PT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pt-PT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1703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204</Words>
  <Application>Microsoft Office PowerPoint</Application>
  <PresentationFormat>Ecrã Panorâmico</PresentationFormat>
  <Paragraphs>2</Paragraphs>
  <Slides>2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Tema do Office</vt:lpstr>
      <vt:lpstr>DEUS, MEU PAI…    A palavra que me corrige sai da boca de quem me ama; como das mãos do médico e das suas receitas, sai a vontade de curar… Nada pode fazer, porém, se lhe escondo as minhas feridas e as minhas dores… Não posso nem quero esconder-me de Ti, Deus meu Pai… Deus, meu Pai, o que sabes de mim é verdade — pois me conheces profundamente. Reconheço, diante de ti, as minhas faltas e sei que queres dar-me o Teu perdão. Aceito-o e agradeço.</vt:lpstr>
      <vt:lpstr>E sei que os teus olhos riem, como os do pai que viu regressar o filho que tinha saído de casa…. E que os Teus braços abraçam, com uma ternura que junta os nossos corações... E que fazes festa, acreditando que Te quero dar com a verdade com que me amas!…. E, por isso, me dás um futuro novo para eu viver. Deus, meu Pai, ensina-me a amar-Te!…  (Pe. João Aguiar)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DEUS, MEU PAI…    A palavra que me corrige sai da boca de quem me ama; como das mãos do médico e das suas receitas, sai a vontade de curar… Nada pode fazer, porém, se lhe escondo as minhas feridas e as minhas dores… Não posso nem quero esconder-me de Ti, Deus meu Pai… Deus, meu Pai, o que sabes de mim é verdade — pois me conheces profundamente. Reconheço, diante de ti, as minhas faltas e sei que queres dar-me o Teu perdão. Aceito-o e agradeço.</dc:title>
  <dc:creator>Nuno Almeida</dc:creator>
  <cp:lastModifiedBy>Nuno Almeida</cp:lastModifiedBy>
  <cp:revision>4</cp:revision>
  <dcterms:created xsi:type="dcterms:W3CDTF">2020-04-03T09:42:26Z</dcterms:created>
  <dcterms:modified xsi:type="dcterms:W3CDTF">2020-04-03T09:49:46Z</dcterms:modified>
</cp:coreProperties>
</file>