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FB0D03-89EB-49ED-8452-704A17954B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2F66A11-2C16-4377-960B-F0A5236899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3144F2B-267B-4E43-86F9-CDF65EEB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CDDF452-27EE-492B-BE83-73A88A402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BA39F87-7505-415E-8FD1-239604FD1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86067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85C80E-BE2E-4E84-9B90-08320CFA0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C9F6941D-DCEB-4B84-8906-48EE1D7BC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73A5A741-B5DD-4FA7-9A94-BD7A00095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42A96F5-6142-4CB4-9D5C-2CA876DA2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7A6BF7B-4145-435C-A999-0BEB4EEEA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52231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591ABE-C107-4430-B9F5-84E800CDAC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647C2EB7-E144-4023-BB63-AE2C4E9AB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85212BD-FD28-45FF-A981-3379AF49E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938442A-A5C1-4942-AB66-CBF6AF103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B00A50D-2632-420E-8311-2503E52C6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45037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0D5294-2990-4A5A-93F7-868C9BD19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F04D98F0-337F-45C4-A64F-DA0CE1E996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93FA696E-D344-4382-8D13-60FB18604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B42FF13-37A2-4589-A532-A1D1E87E0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DBB0F49-121A-4C49-9887-1A4FE5E6B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40576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D712D9-2972-424A-B159-D4BD87A12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EDEEF6D-3F96-4EE5-97E6-7BCD8F565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8BF46E1A-EA0B-4145-A7A2-BAD2AE545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10E3B49-9E27-4897-A3DE-DFC86367F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3CCB67-DAE3-4109-9469-B05EEE8B5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040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DEDC4C-846B-4387-9F8D-A37FE71B7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555CAF9-317E-4210-B487-C0C4539BDE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F0B8D4C-1263-4B12-B27A-15E7D094A3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171F50B0-EF4D-403B-A5CE-15B5C8829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7B6C695F-15BD-41EE-A9F7-D37ABDEB7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16416A8-7F71-44DA-BD08-9EEC5A08A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0241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F28147-BA32-47E5-8521-E1771EC8B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99343D8E-C6BA-463A-BB92-F240AB28E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8AEFF6DE-71A5-4247-9888-4D3286B11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4C5F1FB8-889D-49E5-9F9D-061D089554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6D56E53F-60EC-4594-BC9F-86CB15AF5E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FA8CB4FC-D3C8-4113-BE03-04EDF855B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C9AC0204-3CB9-4239-BB57-05E370892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0549746B-D7AD-4073-ACC4-81859AF2A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0617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7DC378-4D00-4081-B966-C3417B6DA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C24CF308-83D6-4E77-B5E3-DB96DE202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556D153-FF6D-4932-8A22-ACEBAD26C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2E5DDA82-9B5A-4CA7-9900-C61DBFC9F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801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B093E083-C25F-4CBF-9C36-D43FC4252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5FF43FF2-4340-4759-9795-984F61E3B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B5D4EAD2-DCE0-47F4-8A14-C3689FD08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3944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084076-4E2A-47C7-9245-742D95647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2C0A83D-D635-4A2B-BCFA-BC1C246A1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EECD0BB3-5BB2-45B4-959C-9B4FE5217E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FE9DB8DA-994C-4FE0-B5BD-176D4D671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DB3DA159-EAB9-4882-B7A8-EA84B986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D533D74B-BC0E-48E6-90A6-550DF67B5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6112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DCB95E-87A7-404B-AE73-0418428B3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B59FBE82-BE62-4212-8564-BB0036ED87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EE4E2CE-A802-4BC0-B168-4E4BCC294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5BFC5365-6B8E-4417-967B-8B717A631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4A6CEA75-A372-4712-828C-E4049FE21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D2E9EEF1-0F3D-4E56-AD67-BF4F64467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24846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E6DA5C6D-CCD9-4D82-B98F-25BDBE499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4431B1BC-D94B-4131-9733-59A3601F6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6576EE68-B1AF-4FD8-8BF9-652B892782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1228-215B-45E7-8E56-8D3120016454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9DA91F9-81B2-4BD0-B1E6-816F7C535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068F3A7-5B3C-4D29-B8A1-0C24993BE5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F5EC5-10CD-4E15-BC9F-E78F946583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18533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D7320A-A2AF-4511-A7BE-73A7F2BD67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6797309"/>
          </a:xfrm>
        </p:spPr>
        <p:txBody>
          <a:bodyPr>
            <a:normAutofit/>
          </a:bodyPr>
          <a:lstStyle/>
          <a:p>
            <a:r>
              <a:rPr lang="pt-PT" sz="3000" dirty="0">
                <a:solidFill>
                  <a:srgbClr val="C00000"/>
                </a:solidFill>
              </a:rPr>
              <a:t>Oração</a:t>
            </a:r>
            <a:br>
              <a:rPr lang="pt-PT" sz="3000" b="1" dirty="0">
                <a:solidFill>
                  <a:srgbClr val="C00000"/>
                </a:solidFill>
              </a:rPr>
            </a:b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Todas as vezes que me afasto de Ti,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todas as vezes que desperdiço os teus dons,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todas as vezes que Te atraiçoo com os meus pecados,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dá-me o desejo e a humildade do regresso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e acolhe-me nos Teus braços,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Pai de misericórdia.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Infunde no meu coração um amor como o Teu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para reconhecer em cada pecador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um meu irmão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a quem esperar, acolher, amar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e voltar a dar vida a quem está morto,</a:t>
            </a:r>
            <a:br>
              <a:rPr lang="pt-PT" sz="3000" b="1" dirty="0">
                <a:solidFill>
                  <a:srgbClr val="C00000"/>
                </a:solidFill>
              </a:rPr>
            </a:br>
            <a:r>
              <a:rPr lang="pt-PT" sz="3000" b="1" i="1" dirty="0">
                <a:solidFill>
                  <a:srgbClr val="C00000"/>
                </a:solidFill>
              </a:rPr>
              <a:t>voltar a dar casa a quem está perdido.</a:t>
            </a:r>
            <a:br>
              <a:rPr lang="pt-PT" sz="3000" b="1" dirty="0">
                <a:solidFill>
                  <a:srgbClr val="C00000"/>
                </a:solidFill>
              </a:rPr>
            </a:br>
            <a:endParaRPr lang="pt-PT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8310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105</Words>
  <Application>Microsoft Office PowerPoint</Application>
  <PresentationFormat>Ecrã Panorâmico</PresentationFormat>
  <Paragraphs>1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Oração  Todas as vezes que me afasto de Ti, todas as vezes que desperdiço os teus dons, todas as vezes que Te atraiçoo com os meus pecados, dá-me o desejo e a humildade do regresso e acolhe-me nos Teus braços, Pai de misericórdia. Infunde no meu coração um amor como o Teu para reconhecer em cada pecador um meu irmão a quem esperar, acolher, amar e voltar a dar vida a quem está morto, voltar a dar casa a quem está perdido.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Oração  Todas as vezes que me afasto de Ti, todas as vezes que desperdiço os teus dons, todas as vezes que Te atraiçoo com os meus pecados, dá-me o desejo e a humildade do regresso e acolhe-me nos Teus braços, Pai de misericórdia. Infunde no meu coração um amor como o Teu para reconhecer em cada pecador um meu irmão a quem esperar, acolher, amar e voltar a dar vida a quem está morto, voltar a dar casa a quem está perdido. </dc:title>
  <dc:creator>Nuno Almeida</dc:creator>
  <cp:lastModifiedBy>Nuno Almeida</cp:lastModifiedBy>
  <cp:revision>1</cp:revision>
  <dcterms:created xsi:type="dcterms:W3CDTF">2020-04-03T09:39:06Z</dcterms:created>
  <dcterms:modified xsi:type="dcterms:W3CDTF">2020-04-03T09:41:51Z</dcterms:modified>
</cp:coreProperties>
</file>