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822C1-91C9-4BA5-B81B-5BE1C0F862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69ED96-6CC7-4506-B99D-BA64FF6EF3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378826C-4905-4198-82A6-9A73ADE6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63D2B52-A38A-4CFC-A13E-9010B9B50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B673534-5C24-40D8-A3C4-C1EE32DA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045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0892C5-4B26-467A-B8D6-9BB2FEE76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886A25AB-3362-43BF-8D68-2E6A0548D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9B14162-8A2A-4C91-B85D-E1ACF99DE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A11AE42-8CE0-4BBF-9D3E-87754637F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A60BACE-38D1-496C-8B84-C8CA5CB0B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44177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6B730FA-EE27-458C-8045-92A4ADD07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C7BEFE0-36ED-4FBB-BF76-CC9464E8E9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CF89564-8E62-4E11-8ECE-E71598201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FFA977C-E445-49C4-BD8B-A66FD57E5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8109FED-F282-4C17-8F65-44D1A402D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822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07F623-428E-40EE-A359-C80086EDD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025E6F8-1AA2-465E-A858-82D143967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BECDA02-DEE6-4CCC-86F0-A2F9620B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FB948FF-3F19-4636-8D60-DDD29F798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B65DC30-FB11-4E40-82C9-ED2E32CC5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115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FA6899-12A9-429C-A500-21082FAB0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33331EC-8AEB-4B75-9A04-A2C806DA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91CEA5A-8DB2-4674-A2EA-206443DC2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8CAFE38-BE2C-4D14-A338-255D06844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925B82-FF95-4BD3-AC45-6C1012AA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900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FE6F6C-DC46-436C-A87B-BA134EE7A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7E4CD8D-E4F9-4D2C-8819-F6F6D0A82F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0BD8571F-5AE0-457E-91BF-36DDFAC8CB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B8CA54A-A241-4733-A1EE-31E10149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85D63E6-81D8-4A4F-A7A6-C3408DF7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F95F1C00-1030-4F5E-B0C7-C5215E9FF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2167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2BFB62-B932-406E-8AA6-410DEB2C3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C01A13BE-38F3-463B-BAA5-AE854EEF8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B4078182-9544-4FE4-9DD6-7BDA63FE1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64828540-1846-41AF-BD44-9DC16546E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41BA98D-8321-44C4-9F3C-71AB614654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40A6A173-D712-4066-A8B2-4AF1F22E9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FC03415-C548-45FB-B997-2EE1E98DC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8CDCC385-2084-4776-AC9B-44B1FE004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477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510731-F384-4DE9-B6B1-B4BAB7C3E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825BF77C-CADB-4FCD-A78D-60F100645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2E61793E-39FC-4B77-AD7F-B6A3F6F76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19C457D-0811-489E-9C7D-FB547A4DD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1217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75B3FA56-861F-4F32-BBF9-2DF828E73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12AB6261-95E4-4FF9-92CC-ABCE20262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C3BB50E3-D49E-4029-9390-A5A38151B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4202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8DBC1-E791-4D70-8702-F13198DBA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C5868F83-DD28-41C2-AD4C-13DD145D5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EAF504A-5284-4E77-BD78-71C0962CC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8C14FDED-7525-4B98-BBE5-4B955863A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DC6F132E-D8F9-4F10-9EF0-83C82E2F9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5F6E40C4-1C7E-482B-AD00-697143D2F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3228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2BD51C-014A-40ED-B9ED-D3CA2CE4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C31E9809-919D-4CFC-A30C-7D5871D53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864EBA39-E29F-413A-B5E8-9A7557997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B1702D7-12D4-4721-9C9F-7E06D9E9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FC279E7-8790-40ED-B55C-6BB4C7559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9B757367-544C-4299-B8AC-38FFB84E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97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371F460C-B473-4F58-8B64-FC9EC664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666AF136-DA8A-4173-A501-453EE01C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B469C10-D94C-4420-8CFD-52612AB2D5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2E5DA-EC64-43CB-A207-B00D2DFE78B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5FA37A9-6F43-4246-AC33-630B9A4748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D72119C-6213-4CFB-B3BD-EE952E004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15FE2-CF82-4EC5-9933-D6EBF2FE7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557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F9C20-EF12-4C07-90B9-2F64F9612F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2761"/>
            <a:ext cx="9144000" cy="5931462"/>
          </a:xfrm>
        </p:spPr>
        <p:txBody>
          <a:bodyPr>
            <a:noAutofit/>
          </a:bodyPr>
          <a:lstStyle/>
          <a:p>
            <a:r>
              <a:rPr lang="pt-PT" sz="3600" b="1" dirty="0">
                <a:solidFill>
                  <a:srgbClr val="FF0000"/>
                </a:solidFill>
              </a:rPr>
              <a:t>Propósitos:</a:t>
            </a:r>
            <a:br>
              <a:rPr lang="pt-PT" sz="3600" b="1" dirty="0">
                <a:solidFill>
                  <a:srgbClr val="FF0000"/>
                </a:solidFill>
              </a:rPr>
            </a:br>
            <a:br>
              <a:rPr lang="pt-PT" sz="3600" dirty="0">
                <a:solidFill>
                  <a:srgbClr val="FF0000"/>
                </a:solidFill>
              </a:rPr>
            </a:br>
            <a:r>
              <a:rPr lang="pt-PT" sz="3600" dirty="0">
                <a:solidFill>
                  <a:srgbClr val="FF0000"/>
                </a:solidFill>
              </a:rPr>
              <a:t>-</a:t>
            </a:r>
            <a:r>
              <a:rPr lang="pt-PT" sz="3600" b="1" dirty="0">
                <a:solidFill>
                  <a:srgbClr val="FF0000"/>
                </a:solidFill>
              </a:rPr>
              <a:t>Crucifixo (florido), Evangelho, testemunho de alegria e serviço: onde posso ser “Cireneu”?</a:t>
            </a:r>
            <a:br>
              <a:rPr lang="pt-PT" sz="3600" dirty="0">
                <a:solidFill>
                  <a:srgbClr val="FF0000"/>
                </a:solidFill>
              </a:rPr>
            </a:br>
            <a:r>
              <a:rPr lang="pt-PT" sz="3600" dirty="0">
                <a:solidFill>
                  <a:srgbClr val="FF0000"/>
                </a:solidFill>
              </a:rPr>
              <a:t>-</a:t>
            </a:r>
            <a:r>
              <a:rPr lang="pt-PT" sz="3600" b="1" dirty="0">
                <a:solidFill>
                  <a:srgbClr val="FF0000"/>
                </a:solidFill>
              </a:rPr>
              <a:t>Participar, online, na Vigília Pascal</a:t>
            </a:r>
            <a:br>
              <a:rPr lang="pt-PT" sz="3600" dirty="0">
                <a:solidFill>
                  <a:srgbClr val="FF0000"/>
                </a:solidFill>
              </a:rPr>
            </a:br>
            <a:r>
              <a:rPr lang="pt-PT" sz="3600" dirty="0">
                <a:solidFill>
                  <a:srgbClr val="FF0000"/>
                </a:solidFill>
              </a:rPr>
              <a:t>-</a:t>
            </a:r>
            <a:r>
              <a:rPr lang="pt-PT" sz="3600" b="1" dirty="0">
                <a:solidFill>
                  <a:srgbClr val="FF0000"/>
                </a:solidFill>
              </a:rPr>
              <a:t>Celebração em família no domingo de Páscoa (ver no site da Arquidiocese de Braga)</a:t>
            </a:r>
            <a:br>
              <a:rPr lang="pt-PT" sz="3600" b="1">
                <a:solidFill>
                  <a:srgbClr val="FF0000"/>
                </a:solidFill>
              </a:rPr>
            </a:br>
            <a:r>
              <a:rPr lang="pt-PT" sz="3600">
                <a:solidFill>
                  <a:srgbClr val="FF0000"/>
                </a:solidFill>
              </a:rPr>
              <a:t>-</a:t>
            </a:r>
            <a:r>
              <a:rPr lang="pt-PT" sz="3600" b="1" dirty="0">
                <a:solidFill>
                  <a:srgbClr val="FF0000"/>
                </a:solidFill>
              </a:rPr>
              <a:t>No Youtube encontrar e ouvir a canção de Mafalda Veiga: Restolho</a:t>
            </a:r>
            <a:br>
              <a:rPr lang="pt-PT" sz="3600" dirty="0">
                <a:solidFill>
                  <a:srgbClr val="FF0000"/>
                </a:solidFill>
              </a:rPr>
            </a:br>
            <a:endParaRPr lang="pt-PT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898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65</Words>
  <Application>Microsoft Office PowerPoint</Application>
  <PresentationFormat>Ecrã Panorâmico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Propósitos:  -Crucifixo (florido), Evangelho, testemunho de alegria e serviço: onde posso ser “Cireneu”? -Participar, online, na Vigília Pascal -Celebração em família no domingo de Páscoa (ver no site da Arquidiocese de Braga) -No Youtube encontrar e ouvir a canção de Mafalda Veiga: Restolho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Propósitos:  -Crucifixo (florido), Evangelho, testemunho de alegria e serviço: onde posso ser “Cireneu”? -Participar, online, na Vigília Pascal -Celebração em família no domingo de Páscoa (ver no site da Arquidiocese de Braga) -No Youtube encontrar e ouvir a canção de Mafalda Veiga: Restolho </dc:title>
  <dc:creator>Nuno Almeida</dc:creator>
  <cp:lastModifiedBy>Nuno Almeida</cp:lastModifiedBy>
  <cp:revision>1</cp:revision>
  <dcterms:created xsi:type="dcterms:W3CDTF">2020-04-10T06:31:09Z</dcterms:created>
  <dcterms:modified xsi:type="dcterms:W3CDTF">2020-04-10T06:34:03Z</dcterms:modified>
</cp:coreProperties>
</file>