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A6B7B2-D455-4E4A-91E5-1B6EC6E85C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816899-B77F-4598-BBDC-529660514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70D4EC0C-294C-46DD-ADE8-310D1251A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8D478E3-6FB2-49A5-9482-E3F5E6DD9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7FB1AE2-B209-409A-A9AB-52F14BDA3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9528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8FA0E6-B311-4127-99E9-C2632AD6E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8BE7BD7E-4AC8-410C-AC3B-920CD67380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9E70EFB-B95A-41CB-8A07-DA5D33EDD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3B412FA-2587-47AC-815C-B53558A08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2B926DD8-49D0-4583-8FDC-8AC1A7256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74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6CA7452-1AD6-4440-AF3B-3AE3184A1F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DCF62F41-DB29-4818-9A30-E4E310355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8F91DDC-B6A4-4EBC-9AC2-D8D6A73A4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F707A6EB-E76D-4736-9D4E-38379350F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C38D636-44CB-4C91-AFB7-7BDC7C2BC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545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39B641-4909-49DF-A82F-75AA54F2C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F062FC55-15F2-4297-B81D-E860766AD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3797357-765F-447D-BFF7-D6B6CA953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229457DA-03D6-4D92-AFEE-26239AB37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DA4CCBE-4D58-4512-A6AF-8485CB43D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2657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DE9D6A-90A4-4603-85B5-3B176FB83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2A404E16-8B60-43DE-87AF-7DCA5D60E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A4FDDA-CC0A-4F0C-879F-779A57384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195AC2B-2CB6-43E6-AE77-070D64314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FB42AB7-9E77-4068-934C-ABD2C9F33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012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8330EE-D45A-4337-BFB8-3C83AEA2F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D2B5F25-7574-4243-A57A-0C3BC3D0E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86FD4802-06B7-416C-A82E-7C4825EFB0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6CF47DEA-1005-4F82-8D38-97C3410A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AE2C80F8-6C35-40E6-8C6A-93801860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9160CD57-92FE-49BB-A060-2831E5071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0004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1D7696-BB68-4F14-A2D9-FD1F57CDF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B96494A-F106-41DE-85B3-CB16DF3EB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11241F90-DA20-4A3E-AD87-87F3A9AF7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EE0E4BBD-234F-479A-A7EE-1D3225EF35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89A7F845-DCA0-4C14-84A4-A4F4C4F37D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1B0203DA-3E5F-4CA5-AE46-C0FF53FB1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22F3BF19-FB38-43EE-AD20-5F9289119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A5896E85-6D06-47E0-A32D-BE13CFC73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8560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2A271-5C65-4C1E-B1E0-8BAA7264B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5C97A7EC-7BB8-4000-87CD-5B8AC700A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F0DAA618-0E11-405F-BC14-E833C0760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334E4D7B-4B03-42DA-8C22-56173A27F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53726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3B415F2A-03CD-4997-B3C9-6462925F2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5B96710A-781B-48B8-A3FD-3BA43220B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544715EC-8B7B-466E-B38F-111553311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1545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A5A99D-6D07-46BC-B8DA-FDF3CE841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C956128C-7A2F-49A3-82BE-A365045696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E26B6E7A-2C0A-402B-9491-0E56F5832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2ED8265-3681-42F6-99F8-94EE93175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DEAE433-F872-48F7-9F4E-2968BE4C3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32076157-91B8-4F13-83E2-8EB52CAFD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65239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20968E-D408-45A4-AD27-D6C240C74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F42BEC2E-5B88-41FB-8FE5-40BE4412C2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AD8F6AF5-669E-4B60-AD84-D081B8DB4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8E70BBB8-564D-4DA0-AF86-DDC8D8054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189F8D3-B65E-437E-8CB6-2A5DD551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52441825-47D9-401C-8468-7E185EA70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69940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D695B479-8541-4297-AA65-F3D957AA9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AA22C48-D1A5-42AD-B6EE-192D83210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06FFEEC-9B64-41E7-B361-8F6C49815A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DCF2C-BB5B-462A-90A9-8667AAC3322A}" type="datetimeFigureOut">
              <a:rPr lang="pt-PT" smtClean="0"/>
              <a:t>10/04/2020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89034F5-DCE3-47F0-8B20-C669EBB85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ACB9A8F-60CF-424E-84F6-2E6E0C9EB2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AD100-D00D-479D-ACAF-614568B130B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66089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6D3962-85AE-4BC8-98F7-AD217025EF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6322311"/>
          </a:xfrm>
        </p:spPr>
        <p:txBody>
          <a:bodyPr>
            <a:normAutofit fontScale="90000"/>
          </a:bodyPr>
          <a:lstStyle/>
          <a:p>
            <a:r>
              <a:rPr lang="pt-PT" sz="3100" b="1" dirty="0">
                <a:solidFill>
                  <a:srgbClr val="FF0000"/>
                </a:solidFill>
              </a:rPr>
              <a:t>“</a:t>
            </a:r>
            <a:r>
              <a:rPr lang="pt-PT" sz="3100" b="1" i="1" dirty="0">
                <a:solidFill>
                  <a:srgbClr val="FF0000"/>
                </a:solidFill>
              </a:rPr>
              <a:t>No rosto de Jesus Crucificado e Abandonado estão escondidos todos os aspetos dolorosos da vida. Aos que se veem semelhantes a Ele e aceitam compartilhar o seu destino, eis no que Ele se converte: para o mudo, a palavra; para quem não sabe, a resposta; para o cego, a luz; para o surdo, a voz; para o cansado, o repouso; para o desesperado, a esperança; para o separado, a unidade; para o inquieto, a paz. </a:t>
            </a:r>
            <a:br>
              <a:rPr lang="pt-PT" sz="3100" b="1" dirty="0">
                <a:solidFill>
                  <a:srgbClr val="FF0000"/>
                </a:solidFill>
              </a:rPr>
            </a:br>
            <a:r>
              <a:rPr lang="pt-PT" sz="3100" b="1" i="1" dirty="0">
                <a:solidFill>
                  <a:srgbClr val="FF0000"/>
                </a:solidFill>
              </a:rPr>
              <a:t>Ele tinha gritado o “porquê”, a que ninguém dera resposta, para que tivéssemos a resposta a cada porquê. O problema da vida humana é a dor. Qualquer dor, por mais terrível que seja, sabemos que Jesus a fez sua e transforma, por uma alquimia divina, a dor em amor. Por experiência, posso dizer que logo que aceitamos qualquer dor, para ser como Ele e depois continuamos a amar fazendo a vontade de Deus, a dor, se é espiritual, desaparece, e se é física, converte-se em jugo suave</a:t>
            </a:r>
            <a:r>
              <a:rPr lang="pt-PT" sz="3100" b="1" dirty="0">
                <a:solidFill>
                  <a:srgbClr val="FF0000"/>
                </a:solidFill>
              </a:rPr>
              <a:t>.” (Chiara </a:t>
            </a:r>
            <a:r>
              <a:rPr lang="pt-PT" sz="3100" b="1" dirty="0" err="1">
                <a:solidFill>
                  <a:srgbClr val="FF0000"/>
                </a:solidFill>
              </a:rPr>
              <a:t>Lubich</a:t>
            </a:r>
            <a:r>
              <a:rPr lang="pt-PT" sz="3100" b="1" dirty="0">
                <a:solidFill>
                  <a:srgbClr val="FF0000"/>
                </a:solidFill>
              </a:rPr>
              <a:t>)</a:t>
            </a:r>
            <a:br>
              <a:rPr lang="pt-PT" dirty="0"/>
            </a:b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456957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206</Words>
  <Application>Microsoft Office PowerPoint</Application>
  <PresentationFormat>Ecrã Panorâmico</PresentationFormat>
  <Paragraphs>1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“No rosto de Jesus Crucificado e Abandonado estão escondidos todos os aspetos dolorosos da vida. Aos que se veem semelhantes a Ele e aceitam compartilhar o seu destino, eis no que Ele se converte: para o mudo, a palavra; para quem não sabe, a resposta; para o cego, a luz; para o surdo, a voz; para o cansado, o repouso; para o desesperado, a esperança; para o separado, a unidade; para o inquieto, a paz.  Ele tinha gritado o “porquê”, a que ninguém dera resposta, para que tivéssemos a resposta a cada porquê. O problema da vida humana é a dor. Qualquer dor, por mais terrível que seja, sabemos que Jesus a fez sua e transforma, por uma alquimia divina, a dor em amor. Por experiência, posso dizer que logo que aceitamos qualquer dor, para ser como Ele e depois continuamos a amar fazendo a vontade de Deus, a dor, se é espiritual, desaparece, e se é física, converte-se em jugo suave.” (Chiara Lubich)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“No rosto de Jesus Crucificado e Abandonado estão escondidos todos os aspetos dolorosos da vida. Aos que se veem semelhantes a Ele e aceitam compartilhar o seu destino, eis no que Ele se converte: para o mudo, a palavra; para quem não sabe, a resposta; para o cego, a luz; para o surdo, a voz; para o cansado, o repouso; para o desesperado, a esperança; para o separado, a unidade; para o inquieto, a paz.  Ele tinha gritado o “porquê”, a que ninguém dera resposta, para que tivéssemos a resposta a cada porquê. O problema da vida humana é a dor. Qualquer dor, por mais terrível que seja, sabemos que Jesus a fez sua e transforma, por uma alquimia divina, a dor em amor. Por experiência, posso dizer que logo que aceitamos qualquer dor, para ser como Ele e depois continuamos a amar fazendo a vontade de Deus, a dor, se é espiritual, desaparece, e se é física, converte-se em jugo suave.” (Chiara Lubich) </dc:title>
  <dc:creator>Nuno Almeida</dc:creator>
  <cp:lastModifiedBy>Nuno Almeida</cp:lastModifiedBy>
  <cp:revision>1</cp:revision>
  <dcterms:created xsi:type="dcterms:W3CDTF">2020-04-10T06:26:27Z</dcterms:created>
  <dcterms:modified xsi:type="dcterms:W3CDTF">2020-04-10T06:28:05Z</dcterms:modified>
</cp:coreProperties>
</file>